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26387" y="908274"/>
            <a:ext cx="2891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sFlt-1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#S01-009 / 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258493" y="5215016"/>
            <a:ext cx="66174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: Inhibition of VEGF-A induced DNA synthesis in HUVEC by soluble VEGFR-1/Flt-1. HUVEC were plated with 5000 cell/well in 48-well cluster plates. After 24h medium was changed against basal medium and cells were stimulated with 5ng/ml VEGF165 or VEGF121 +/- a 50X excess of sFlt-1. 24h later the assay was stopped and counted. 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944" y="1654175"/>
            <a:ext cx="5230983" cy="340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12</cp:revision>
  <dcterms:created xsi:type="dcterms:W3CDTF">2011-09-08T13:23:55Z</dcterms:created>
  <dcterms:modified xsi:type="dcterms:W3CDTF">2015-03-13T07:31:13Z</dcterms:modified>
</cp:coreProperties>
</file>